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7099300" cy="10234613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33"/>
    <a:srgbClr val="4D4D4D"/>
    <a:srgbClr val="5F5F5F"/>
    <a:srgbClr val="EAEAEA"/>
    <a:srgbClr val="C40004"/>
    <a:srgbClr val="D0211F"/>
    <a:srgbClr val="E2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3" d="100"/>
          <a:sy n="113" d="100"/>
        </p:scale>
        <p:origin x="-2268" y="-108"/>
      </p:cViewPr>
      <p:guideLst>
        <p:guide orient="horz" pos="1104"/>
        <p:guide pos="1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4074" y="-21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t" anchorCtr="0" compatLnSpc="1">
            <a:prstTxWarp prst="textNoShape">
              <a:avLst/>
            </a:prstTxWarp>
          </a:bodyPr>
          <a:lstStyle>
            <a:lvl1pPr algn="l"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t" anchorCtr="0" compatLnSpc="1">
            <a:prstTxWarp prst="textNoShape">
              <a:avLst/>
            </a:prstTxWarp>
          </a:bodyPr>
          <a:lstStyle>
            <a:lvl1pPr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b" anchorCtr="0" compatLnSpc="1">
            <a:prstTxWarp prst="textNoShape">
              <a:avLst/>
            </a:prstTxWarp>
          </a:bodyPr>
          <a:lstStyle>
            <a:lvl1pPr algn="l"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b" anchorCtr="0" compatLnSpc="1">
            <a:prstTxWarp prst="textNoShape">
              <a:avLst/>
            </a:prstTxWarp>
          </a:bodyPr>
          <a:lstStyle>
            <a:lvl1pPr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33F50E1-54F7-4F67-A799-26532D001B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137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t" anchorCtr="0" compatLnSpc="1">
            <a:prstTxWarp prst="textNoShape">
              <a:avLst/>
            </a:prstTxWarp>
          </a:bodyPr>
          <a:lstStyle>
            <a:lvl1pPr algn="l"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t" anchorCtr="0" compatLnSpc="1">
            <a:prstTxWarp prst="textNoShape">
              <a:avLst/>
            </a:prstTxWarp>
          </a:bodyPr>
          <a:lstStyle>
            <a:lvl1pPr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1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b" anchorCtr="0" compatLnSpc="1">
            <a:prstTxWarp prst="textNoShape">
              <a:avLst/>
            </a:prstTxWarp>
          </a:bodyPr>
          <a:lstStyle>
            <a:lvl1pPr algn="l"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9" tIns="47714" rIns="95429" bIns="47714" numCol="1" anchor="b" anchorCtr="0" compatLnSpc="1">
            <a:prstTxWarp prst="textNoShape">
              <a:avLst/>
            </a:prstTxWarp>
          </a:bodyPr>
          <a:lstStyle>
            <a:lvl1pPr defTabSz="95401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2B44E41E-62B1-40FB-94AF-C95AEC88DD0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219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1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889" indent="-285727" defTabSz="95401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2907" indent="-228581" defTabSz="95401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070" indent="-228581" defTabSz="95401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233" indent="-228581" defTabSz="95401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396" indent="-228581" algn="r" defTabSz="95401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559" indent="-228581" algn="r" defTabSz="95401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8721" indent="-228581" algn="r" defTabSz="95401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5884" indent="-228581" algn="r" defTabSz="95401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A1BDFFF-295F-4671-899F-27927D7EAD72}" type="slidenum">
              <a:rPr lang="de-DE" sz="1300">
                <a:latin typeface="Times New Roman" pitchFamily="18" charset="0"/>
              </a:rPr>
              <a:pPr/>
              <a:t>1</a:t>
            </a:fld>
            <a:endParaRPr lang="de-DE" sz="1300" dirty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999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39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1036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886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6374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141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37388" y="685800"/>
            <a:ext cx="1801812" cy="5029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28775" y="685800"/>
            <a:ext cx="5256213" cy="5029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989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44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1371600"/>
            <a:ext cx="1524000" cy="54864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524000" y="0"/>
            <a:ext cx="7620000" cy="13716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219200" y="1371600"/>
            <a:ext cx="304800" cy="688975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1524000" y="5715000"/>
            <a:ext cx="7620000" cy="0"/>
          </a:xfrm>
          <a:prstGeom prst="line">
            <a:avLst/>
          </a:prstGeom>
          <a:noFill/>
          <a:ln w="19050">
            <a:solidFill>
              <a:srgbClr val="C4000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524000" y="0"/>
            <a:ext cx="0" cy="685800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10" name="Picture 42" descr="c:\Dokumente und Einstellungen\moser-s\Desktop\cd-package-edition-01-2011\L_FISCHERIS3C_N_#SALL_#APP_#V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03" y="5872376"/>
            <a:ext cx="25146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0" name="Rectangle 2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602893" y="116632"/>
            <a:ext cx="7285310" cy="1178768"/>
          </a:xfrm>
        </p:spPr>
        <p:txBody>
          <a:bodyPr/>
          <a:lstStyle>
            <a:lvl1pPr algn="l">
              <a:defRPr sz="2800"/>
            </a:lvl1pPr>
          </a:lstStyle>
          <a:p>
            <a:pPr lvl="0"/>
            <a:r>
              <a:rPr lang="de-DE" noProof="0" dirty="0" smtClean="0"/>
              <a:t>Einladung</a:t>
            </a:r>
          </a:p>
        </p:txBody>
      </p:sp>
      <p:pic>
        <p:nvPicPr>
          <p:cNvPr id="11" name="Picture 63" descr="D:\daten\Vorlagen\SCM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10" y="225248"/>
            <a:ext cx="1058722" cy="654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26"/>
          <p:cNvSpPr txBox="1">
            <a:spLocks noChangeArrowheads="1"/>
          </p:cNvSpPr>
          <p:nvPr userDrawn="1"/>
        </p:nvSpPr>
        <p:spPr bwMode="auto">
          <a:xfrm>
            <a:off x="-8390" y="845026"/>
            <a:ext cx="1532389" cy="51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11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"Tag der Logistik"-</a:t>
            </a:r>
          </a:p>
          <a:p>
            <a:r>
              <a:rPr lang="de-DE" sz="1100" b="0" kern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 erleben…</a:t>
            </a:r>
            <a:endParaRPr lang="de-DE" sz="11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1602893" y="1373879"/>
            <a:ext cx="7283344" cy="539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1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Am</a:t>
            </a:r>
            <a:r>
              <a:rPr lang="en-US" sz="11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Tag der Logistik 2015 </a:t>
            </a: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möchten wir Fachpublikum und Interessierten Einblicke in unsere Logistik und den damit verbundenen Herausforderungen geben. </a:t>
            </a:r>
          </a:p>
          <a:p>
            <a:pPr algn="l">
              <a:lnSpc>
                <a:spcPct val="150000"/>
              </a:lnSpc>
            </a:pP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Unter dem Motto </a:t>
            </a:r>
            <a:r>
              <a:rPr lang="en-US" sz="11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"Logistik erleben" </a:t>
            </a: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lädt Sie die Unternehmensgruppe fischer herzlich zur diesjährigen Veranstaltung </a:t>
            </a:r>
            <a:r>
              <a:rPr lang="en-US" sz="11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"nachhaltiges Arbeiten durch schlanke Prozesse" </a:t>
            </a: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am </a:t>
            </a:r>
            <a:r>
              <a:rPr lang="en-US" sz="1100" b="1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16. April 2015 </a:t>
            </a: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ein. </a:t>
            </a:r>
          </a:p>
          <a:p>
            <a:pPr algn="l">
              <a:lnSpc>
                <a:spcPct val="150000"/>
              </a:lnSpc>
            </a:pPr>
            <a:endParaRPr lang="en-US" sz="110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AGENDA</a:t>
            </a:r>
          </a:p>
          <a:p>
            <a:pPr algn="l"/>
            <a:r>
              <a:rPr lang="de-DE" sz="11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08:30 Uhr       	Begrüßung &amp; Unternehmenspräsentation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09:15</a:t>
            </a: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Uhr   	Personalentwicklung</a:t>
            </a: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 in der Unternehmensgruppe fischer 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09:45 Uhr 	Vortrag "Order Management, Außenhandel &amp; Disposition"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10:15 Uhr 	Kommunikations- und Kaffeepause 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10:30 Uhr	Workshop "Grundlagen des fischer ProzessSystems (fPS)" </a:t>
            </a:r>
          </a:p>
          <a:p>
            <a:pPr algn="l">
              <a:lnSpc>
                <a:spcPct val="150000"/>
              </a:lnSpc>
              <a:tabLst>
                <a:tab pos="1166813" algn="l"/>
              </a:tabLst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11:30 Uhr 	Schlanke Prozesse in der Produktionslogistik – fPS in der Kunststoffverarbeitung</a:t>
            </a:r>
            <a:endParaRPr lang="de-DE" sz="110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12:30 Uhr	</a:t>
            </a:r>
            <a:r>
              <a:rPr lang="de-DE" sz="11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Mittagessen im Betriebsrestaurant</a:t>
            </a: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13:00 Uhr	fischer ProzessSystem – Anwendungsbeispiele aus der Distributionslogistik mit Rundgang </a:t>
            </a: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	im fischer Global Distribution Center </a:t>
            </a: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r>
              <a:rPr lang="de-DE" sz="11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14:15 Uhr	Feedback &amp; Verabschiedung </a:t>
            </a:r>
          </a:p>
          <a:p>
            <a:pPr marL="0" marR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6813" algn="l"/>
              </a:tabLst>
              <a:defRPr/>
            </a:pPr>
            <a:endParaRPr lang="de-DE" sz="1100" kern="1200" baseline="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lvl="1" algn="l">
              <a:lnSpc>
                <a:spcPct val="150000"/>
              </a:lnSpc>
              <a:tabLst>
                <a:tab pos="1166813" algn="l"/>
              </a:tabLst>
            </a:pPr>
            <a:endParaRPr lang="de-DE" sz="1100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de-DE" sz="11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Wir freuen uns sehr, Sie an diesem Tag begrüßen zu dürfen.</a:t>
            </a:r>
          </a:p>
          <a:p>
            <a:r>
              <a:rPr lang="de-DE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</a:p>
          <a:p>
            <a:r>
              <a:rPr lang="en-US" sz="10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+mn-cs"/>
              </a:rPr>
              <a:t> </a:t>
            </a:r>
            <a:endParaRPr lang="en-US" sz="10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154" y="225600"/>
            <a:ext cx="2795083" cy="65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29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551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470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0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567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28775" y="1600200"/>
            <a:ext cx="32623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3488" y="1600200"/>
            <a:ext cx="32623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914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271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1519238" y="0"/>
            <a:ext cx="5338762" cy="609600"/>
          </a:xfrm>
          <a:prstGeom prst="rect">
            <a:avLst/>
          </a:prstGeom>
          <a:solidFill>
            <a:srgbClr val="E2E3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38300" y="685800"/>
            <a:ext cx="7200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Hier ggf. die detaillierte Themenüberschrift angeben</a:t>
            </a:r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>
            <a:off x="0" y="6477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it-IT" dirty="0">
                <a:solidFill>
                  <a:srgbClr val="D0211F"/>
                </a:solidFill>
              </a:rPr>
              <a:t>&gt;</a:t>
            </a:r>
            <a:r>
              <a:rPr lang="it-IT" dirty="0">
                <a:solidFill>
                  <a:srgbClr val="FF3300"/>
                </a:solidFill>
              </a:rPr>
              <a:t> </a:t>
            </a:r>
            <a:r>
              <a:rPr lang="it-IT" dirty="0"/>
              <a:t>  </a:t>
            </a:r>
            <a:fld id="{C03B69C8-2B16-430D-BED8-FEC1840AA537}" type="slidenum">
              <a:rPr lang="it-IT"/>
              <a:pPr/>
              <a:t>‹Nr.›</a:t>
            </a:fld>
            <a:endParaRPr lang="it-IT" dirty="0">
              <a:solidFill>
                <a:srgbClr val="FF3300"/>
              </a:solidFill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524000" y="0"/>
            <a:ext cx="228600" cy="609600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0" name="Line 14"/>
          <p:cNvSpPr>
            <a:spLocks noChangeShapeType="1"/>
          </p:cNvSpPr>
          <p:nvPr/>
        </p:nvSpPr>
        <p:spPr bwMode="auto">
          <a:xfrm>
            <a:off x="-4763" y="609600"/>
            <a:ext cx="9144001" cy="0"/>
          </a:xfrm>
          <a:prstGeom prst="line">
            <a:avLst/>
          </a:prstGeom>
          <a:noFill/>
          <a:ln w="19050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1" name="Line 15"/>
          <p:cNvSpPr>
            <a:spLocks noChangeShapeType="1"/>
          </p:cNvSpPr>
          <p:nvPr/>
        </p:nvSpPr>
        <p:spPr bwMode="auto">
          <a:xfrm>
            <a:off x="1524000" y="6477000"/>
            <a:ext cx="7615238" cy="0"/>
          </a:xfrm>
          <a:prstGeom prst="line">
            <a:avLst/>
          </a:prstGeom>
          <a:noFill/>
          <a:ln w="9525">
            <a:solidFill>
              <a:srgbClr val="D021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2" name="Rectangle 18"/>
          <p:cNvSpPr>
            <a:spLocks noChangeArrowheads="1"/>
          </p:cNvSpPr>
          <p:nvPr/>
        </p:nvSpPr>
        <p:spPr bwMode="auto">
          <a:xfrm>
            <a:off x="1519238" y="6477000"/>
            <a:ext cx="228600" cy="381000"/>
          </a:xfrm>
          <a:prstGeom prst="rect">
            <a:avLst/>
          </a:prstGeom>
          <a:solidFill>
            <a:srgbClr val="D021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8775" y="1600200"/>
            <a:ext cx="66770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Hier den Text und die Aufzählungspunkte angeben</a:t>
            </a:r>
          </a:p>
          <a:p>
            <a:pPr lvl="1"/>
            <a:endParaRPr lang="it-IT" smtClean="0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53200"/>
            <a:ext cx="655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8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 dirty="0"/>
              <a:t>Datei, Kurzzeichen, Stand: </a:t>
            </a:r>
            <a:fld id="{FEC284CF-C13F-48AC-BB4C-846FA614D471}" type="datetime1">
              <a:rPr lang="de-DE"/>
              <a:pPr>
                <a:defRPr/>
              </a:pPr>
              <a:t>25.03.2015</a:t>
            </a:fld>
            <a:endParaRPr lang="de-DE" dirty="0"/>
          </a:p>
        </p:txBody>
      </p:sp>
      <p:pic>
        <p:nvPicPr>
          <p:cNvPr id="1035" name="Picture 37" descr="c:\Dokumente und Einstellungen\moser-s\Desktop\cd-package-edition-01-2011\L_FISCHERIS3C_N_#SALL_#APP_#V1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475" y="76200"/>
            <a:ext cx="18637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71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85000"/>
        </a:spcBef>
        <a:spcAft>
          <a:spcPct val="0"/>
        </a:spcAft>
        <a:buClr>
          <a:srgbClr val="D0211F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34687" y="0"/>
            <a:ext cx="7505700" cy="1295400"/>
          </a:xfrm>
        </p:spPr>
        <p:txBody>
          <a:bodyPr/>
          <a:lstStyle/>
          <a:p>
            <a:r>
              <a:rPr lang="de-DE" dirty="0" smtClean="0"/>
              <a:t>Einladung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D8D8D8"/>
      </a:lt2>
      <a:accent1>
        <a:srgbClr val="FF0000"/>
      </a:accent1>
      <a:accent2>
        <a:srgbClr val="D8D8D8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Einladung</vt:lpstr>
    </vt:vector>
  </TitlesOfParts>
  <Company>fischerwerke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fischerwerke</dc:creator>
  <cp:lastModifiedBy>Sailer, Christine</cp:lastModifiedBy>
  <cp:revision>201</cp:revision>
  <cp:lastPrinted>2015-03-25T12:48:35Z</cp:lastPrinted>
  <dcterms:created xsi:type="dcterms:W3CDTF">2003-08-04T11:46:51Z</dcterms:created>
  <dcterms:modified xsi:type="dcterms:W3CDTF">2015-03-25T13:19:02Z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