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CB665-8C49-4F45-B4E3-4332DA087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AE2A0C-8519-48DB-AD7B-21BDCC5F8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01C5E1-3BAA-461C-BB23-A6574283B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D40-8CDE-4B38-B2D1-E519FABBB83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81A101-724C-4F9F-B848-6092DDAC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FD7684-ABAC-4D49-9925-4A993CAB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BD21-15C9-419A-9FA4-8F61B21A6B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49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B0421-E32B-455D-89EA-F9DE86A9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838EB3-F489-43BD-8DC5-C59348119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B90D56-D014-40EA-80AF-F0925EDA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D40-8CDE-4B38-B2D1-E519FABBB83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C14E84-1440-4190-B83C-57EF5F9B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A4EE4A-8428-42C4-8F3B-789AB282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BD21-15C9-419A-9FA4-8F61B21A6B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30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41EA3CE-577D-4B72-BE04-7923DDFE8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640FA7D-1A6B-4A4F-BB3C-4940120BF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BFAB84-6032-4DA7-B19C-5CC53D4A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D40-8CDE-4B38-B2D1-E519FABBB83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226C9C-57E2-427E-8EA9-FB0C2054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72D389-483D-402C-97AA-FEE6505B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BD21-15C9-419A-9FA4-8F61B21A6B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72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F3C5F-DA2A-4FAB-8460-A05424EC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811823-EBFD-4CCB-92BA-FE4471539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F66DE1-AF10-4840-BDE3-E43790C9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D40-8CDE-4B38-B2D1-E519FABBB83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FA1556-4815-4B4D-8971-548784C6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77C395-B627-46B8-B7B4-61289755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BD21-15C9-419A-9FA4-8F61B21A6B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74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7997A-5338-44F8-B739-A014DD22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6778CE-A412-4048-9139-603BA3F6C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7334FF-BB6E-435B-BE20-A088CB1E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D40-8CDE-4B38-B2D1-E519FABBB83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1A42FA-6BE9-4D3E-97CE-22F8A0DB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88B333-8252-4EEC-AB95-7265463E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BD21-15C9-419A-9FA4-8F61B21A6B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54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68CD4-A1FB-46C1-BE18-271A37B9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D057E4-25FE-4947-AA6F-35423E8FF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4FF770-9FB8-4467-8400-E64EA18D6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0D516E-F9A3-4F56-9303-A99729E9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D40-8CDE-4B38-B2D1-E519FABBB83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829D50-9038-40A1-921D-30C59FED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03A5DD-937A-487D-980F-900EFB99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BD21-15C9-419A-9FA4-8F61B21A6B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17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F5415-E174-4F38-B062-1D8C7B0E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49F963-90B9-4D8D-A292-729B9F1A8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3765D0-2FA4-4A9A-9BC4-11AA84A4B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981889C-45A4-453D-8B7D-4BD53A6A5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25E4C4-2DB8-4776-B30D-D849DD925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10F6A6-C374-406C-BFA2-10D67B11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D40-8CDE-4B38-B2D1-E519FABBB83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EBCDD88-F326-4B8A-B1D2-73ADF4C1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9B21F2F-1C88-49EA-95AA-E54D79B5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BD21-15C9-419A-9FA4-8F61B21A6B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3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A1183-7A1D-48A8-8FDD-BF8E70BB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28B57A-2D35-4537-8073-1B0FC2398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D40-8CDE-4B38-B2D1-E519FABBB83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38D0FE-3524-4798-9049-E04BCCF0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CF7DA5-58B2-4111-B78F-5961A1D9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BD21-15C9-419A-9FA4-8F61B21A6B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96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0AE492-1C98-46EB-A4AA-ADCE835D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D40-8CDE-4B38-B2D1-E519FABBB83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E97DC7-7843-4F57-9260-C89A6D9A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5E82E8-E9CD-43D2-BD27-CAA2E336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BD21-15C9-419A-9FA4-8F61B21A6B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68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972E0-909C-4C01-B4E9-1ABA2473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44A571-17E8-4063-AB6E-EF5FF48BB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10C5C1-6F1D-4F31-BE02-7E0CCE585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619F58-3B7F-4693-A48A-7DF1F923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D40-8CDE-4B38-B2D1-E519FABBB83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17C8E3-0F69-45CF-B985-C7AF22CF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7B9788-94CF-41CF-B5FD-119FBD12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BD21-15C9-419A-9FA4-8F61B21A6B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21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0EF55-3596-47B4-92A0-94C59450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E825808-3081-4DC1-8EA9-8EAF57826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F8936C-708E-4E84-8DAA-8DC8072D2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355F73-8152-4A42-B10F-DE4AE666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1D40-8CDE-4B38-B2D1-E519FABBB83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891C29-A3B3-4F33-947D-774D87C0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47B31-B359-41E1-8E6F-58A42910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BD21-15C9-419A-9FA4-8F61B21A6B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23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9FC8306-746E-4120-B142-1306931D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CB311F-B508-46EC-8063-8CBAB4884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72367C-AFD2-4671-8647-DEA500E95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41D40-8CDE-4B38-B2D1-E519FABBB83D}" type="datetimeFigureOut">
              <a:rPr lang="de-DE" smtClean="0"/>
              <a:t>13.02.2020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9160AA-7C76-4398-838F-4D683AC96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6EDA0F-38D6-4F7C-9F3B-7EE7E09CB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9BD21-15C9-419A-9FA4-8F61B21A6B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42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drinnen, Mann, Computer enthält.&#10;&#10;Automatisch generierte Beschreibung">
            <a:extLst>
              <a:ext uri="{FF2B5EF4-FFF2-40B4-BE49-F238E27FC236}">
                <a16:creationId xmlns:a16="http://schemas.microsoft.com/office/drawing/2014/main" id="{3B1DB43B-49BB-49C2-9B3A-B58FF27F9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-2" b="-2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89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Berger, Silke</dc:creator>
  <cp:lastModifiedBy>Berger, Silke</cp:lastModifiedBy>
  <cp:revision>1</cp:revision>
  <dcterms:created xsi:type="dcterms:W3CDTF">2020-02-13T11:51:39Z</dcterms:created>
  <dcterms:modified xsi:type="dcterms:W3CDTF">2020-02-13T11:52:46Z</dcterms:modified>
</cp:coreProperties>
</file>