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9144000" cy="6858000" type="screen4x3"/>
  <p:notesSz cx="6819900" cy="9918700"/>
  <p:defaultTextStyle>
    <a:defPPr>
      <a:defRPr lang="de-DE"/>
    </a:defPPr>
    <a:lvl1pPr algn="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3333"/>
    <a:srgbClr val="4D4D4D"/>
    <a:srgbClr val="5F5F5F"/>
    <a:srgbClr val="EAEAEA"/>
    <a:srgbClr val="C40004"/>
    <a:srgbClr val="D0211F"/>
    <a:srgbClr val="E2E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vertBarState="minimized" horzBarState="maximized">
    <p:restoredLeft sz="32787"/>
    <p:restoredTop sz="90929"/>
  </p:normalViewPr>
  <p:slideViewPr>
    <p:cSldViewPr>
      <p:cViewPr varScale="1">
        <p:scale>
          <a:sx n="118" d="100"/>
          <a:sy n="118" d="100"/>
        </p:scale>
        <p:origin x="-2166" y="-96"/>
      </p:cViewPr>
      <p:guideLst>
        <p:guide orient="horz" pos="1104"/>
        <p:guide pos="11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4074" y="-210"/>
      </p:cViewPr>
      <p:guideLst>
        <p:guide orient="horz" pos="3124"/>
        <p:guide pos="214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55493" cy="495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0" tIns="46034" rIns="92070" bIns="46034" numCol="1" anchor="t" anchorCtr="0" compatLnSpc="1">
            <a:prstTxWarp prst="textNoShape">
              <a:avLst/>
            </a:prstTxWarp>
          </a:bodyPr>
          <a:lstStyle>
            <a:lvl1pPr algn="l" defTabSz="920429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4409" y="1"/>
            <a:ext cx="2955493" cy="495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0" tIns="46034" rIns="92070" bIns="46034" numCol="1" anchor="t" anchorCtr="0" compatLnSpc="1">
            <a:prstTxWarp prst="textNoShape">
              <a:avLst/>
            </a:prstTxWarp>
          </a:bodyPr>
          <a:lstStyle>
            <a:lvl1pPr defTabSz="920429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3305"/>
            <a:ext cx="2955493" cy="495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0" tIns="46034" rIns="92070" bIns="46034" numCol="1" anchor="b" anchorCtr="0" compatLnSpc="1">
            <a:prstTxWarp prst="textNoShape">
              <a:avLst/>
            </a:prstTxWarp>
          </a:bodyPr>
          <a:lstStyle>
            <a:lvl1pPr algn="l" defTabSz="920429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4409" y="9423305"/>
            <a:ext cx="2955493" cy="495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0" tIns="46034" rIns="92070" bIns="46034" numCol="1" anchor="b" anchorCtr="0" compatLnSpc="1">
            <a:prstTxWarp prst="textNoShape">
              <a:avLst/>
            </a:prstTxWarp>
          </a:bodyPr>
          <a:lstStyle>
            <a:lvl1pPr defTabSz="920429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933F50E1-54F7-4F67-A799-26532D001B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1137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55493" cy="495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0" tIns="46034" rIns="92070" bIns="46034" numCol="1" anchor="t" anchorCtr="0" compatLnSpc="1">
            <a:prstTxWarp prst="textNoShape">
              <a:avLst/>
            </a:prstTxWarp>
          </a:bodyPr>
          <a:lstStyle>
            <a:lvl1pPr algn="l" defTabSz="920429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4409" y="1"/>
            <a:ext cx="2955493" cy="495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0" tIns="46034" rIns="92070" bIns="46034" numCol="1" anchor="t" anchorCtr="0" compatLnSpc="1">
            <a:prstTxWarp prst="textNoShape">
              <a:avLst/>
            </a:prstTxWarp>
          </a:bodyPr>
          <a:lstStyle>
            <a:lvl1pPr defTabSz="920429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914" y="4710883"/>
            <a:ext cx="5002073" cy="4463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0" tIns="46034" rIns="92070" bIns="460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3305"/>
            <a:ext cx="2955493" cy="495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0" tIns="46034" rIns="92070" bIns="46034" numCol="1" anchor="b" anchorCtr="0" compatLnSpc="1">
            <a:prstTxWarp prst="textNoShape">
              <a:avLst/>
            </a:prstTxWarp>
          </a:bodyPr>
          <a:lstStyle>
            <a:lvl1pPr algn="l" defTabSz="920429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4409" y="9423305"/>
            <a:ext cx="2955493" cy="495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0" tIns="46034" rIns="92070" bIns="46034" numCol="1" anchor="b" anchorCtr="0" compatLnSpc="1">
            <a:prstTxWarp prst="textNoShape">
              <a:avLst/>
            </a:prstTxWarp>
          </a:bodyPr>
          <a:lstStyle>
            <a:lvl1pPr defTabSz="920429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2B44E41E-62B1-40FB-94AF-C95AEC88DD0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322191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429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16739" indent="-275669" defTabSz="920429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02677" indent="-220535" defTabSz="920429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543748" indent="-220535" defTabSz="920429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1984818" indent="-220535" defTabSz="920429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425889" indent="-220535" algn="r" defTabSz="92042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866960" indent="-220535" algn="r" defTabSz="92042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308030" indent="-220535" algn="r" defTabSz="92042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749101" indent="-220535" algn="r" defTabSz="92042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A1BDFFF-295F-4671-899F-27927D7EAD72}" type="slidenum">
              <a:rPr lang="de-DE" sz="1300">
                <a:latin typeface="Times New Roman" pitchFamily="18" charset="0"/>
              </a:rPr>
              <a:pPr/>
              <a:t>1</a:t>
            </a:fld>
            <a:endParaRPr lang="de-DE" sz="1300" dirty="0">
              <a:latin typeface="Times New Roman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0275" y="744538"/>
            <a:ext cx="4959350" cy="3719512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Datei, Kurzzeichen, Stand: </a:t>
            </a:r>
            <a:fld id="{FEC284CF-C13F-48AC-BB4C-846FA614D471}" type="datetime1">
              <a:rPr lang="de-DE"/>
              <a:pPr>
                <a:defRPr/>
              </a:pPr>
              <a:t>22.02.2018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9992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Datei, Kurzzeichen, Stand: </a:t>
            </a:r>
            <a:fld id="{FEC284CF-C13F-48AC-BB4C-846FA614D471}" type="datetime1">
              <a:rPr lang="de-DE"/>
              <a:pPr>
                <a:defRPr/>
              </a:pPr>
              <a:t>22.02.2018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2393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Datei, Kurzzeichen, Stand: </a:t>
            </a:r>
            <a:fld id="{FEC284CF-C13F-48AC-BB4C-846FA614D471}" type="datetime1">
              <a:rPr lang="de-DE"/>
              <a:pPr>
                <a:defRPr/>
              </a:pPr>
              <a:t>22.02.2018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1036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Datei, Kurzzeichen, Stand: </a:t>
            </a:r>
            <a:fld id="{FEC284CF-C13F-48AC-BB4C-846FA614D471}" type="datetime1">
              <a:rPr lang="de-DE"/>
              <a:pPr>
                <a:defRPr/>
              </a:pPr>
              <a:t>22.02.2018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8862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Datei, Kurzzeichen, Stand: </a:t>
            </a:r>
            <a:fld id="{FEC284CF-C13F-48AC-BB4C-846FA614D471}" type="datetime1">
              <a:rPr lang="de-DE"/>
              <a:pPr>
                <a:defRPr/>
              </a:pPr>
              <a:t>22.02.2018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6374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Datei, Kurzzeichen, Stand: </a:t>
            </a:r>
            <a:fld id="{FEC284CF-C13F-48AC-BB4C-846FA614D471}" type="datetime1">
              <a:rPr lang="de-DE"/>
              <a:pPr>
                <a:defRPr/>
              </a:pPr>
              <a:t>22.02.2018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1417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37388" y="685800"/>
            <a:ext cx="1801812" cy="5029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28775" y="685800"/>
            <a:ext cx="5256213" cy="50292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Datei, Kurzzeichen, Stand: </a:t>
            </a:r>
            <a:fld id="{FEC284CF-C13F-48AC-BB4C-846FA614D471}" type="datetime1">
              <a:rPr lang="de-DE"/>
              <a:pPr>
                <a:defRPr/>
              </a:pPr>
              <a:t>22.02.2018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9899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Datei, Kurzzeichen, Stand: </a:t>
            </a:r>
            <a:fld id="{FEC284CF-C13F-48AC-BB4C-846FA614D471}" type="datetime1">
              <a:rPr lang="de-DE"/>
              <a:pPr>
                <a:defRPr/>
              </a:pPr>
              <a:t>22.02.2018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4435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0" y="1371600"/>
            <a:ext cx="1524000" cy="5486400"/>
          </a:xfrm>
          <a:prstGeom prst="rect">
            <a:avLst/>
          </a:prstGeom>
          <a:solidFill>
            <a:srgbClr val="E2E3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5" name="Rectangle 17"/>
          <p:cNvSpPr>
            <a:spLocks noChangeArrowheads="1"/>
          </p:cNvSpPr>
          <p:nvPr/>
        </p:nvSpPr>
        <p:spPr bwMode="auto">
          <a:xfrm>
            <a:off x="1524000" y="0"/>
            <a:ext cx="7620000" cy="1371600"/>
          </a:xfrm>
          <a:prstGeom prst="rect">
            <a:avLst/>
          </a:prstGeom>
          <a:solidFill>
            <a:srgbClr val="E2E3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6" name="Line 18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19050">
            <a:solidFill>
              <a:srgbClr val="D0211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1219200" y="1371600"/>
            <a:ext cx="304800" cy="688975"/>
          </a:xfrm>
          <a:prstGeom prst="rect">
            <a:avLst/>
          </a:prstGeom>
          <a:solidFill>
            <a:srgbClr val="D0211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8" name="Line 35"/>
          <p:cNvSpPr>
            <a:spLocks noChangeShapeType="1"/>
          </p:cNvSpPr>
          <p:nvPr/>
        </p:nvSpPr>
        <p:spPr bwMode="auto">
          <a:xfrm>
            <a:off x="1524000" y="5715000"/>
            <a:ext cx="7620000" cy="0"/>
          </a:xfrm>
          <a:prstGeom prst="line">
            <a:avLst/>
          </a:prstGeom>
          <a:noFill/>
          <a:ln w="19050">
            <a:solidFill>
              <a:srgbClr val="C4000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>
            <a:off x="1524000" y="0"/>
            <a:ext cx="0" cy="6858000"/>
          </a:xfrm>
          <a:prstGeom prst="line">
            <a:avLst/>
          </a:prstGeom>
          <a:noFill/>
          <a:ln w="19050">
            <a:solidFill>
              <a:srgbClr val="D0211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pic>
        <p:nvPicPr>
          <p:cNvPr id="10" name="Picture 42" descr="c:\Dokumente und Einstellungen\moser-s\Desktop\cd-package-edition-01-2011\L_FISCHERIS3C_N_#SALL_#APP_#V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603" y="5872376"/>
            <a:ext cx="2514600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70" name="Rectangle 26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602893" y="116632"/>
            <a:ext cx="7285310" cy="1178768"/>
          </a:xfrm>
        </p:spPr>
        <p:txBody>
          <a:bodyPr/>
          <a:lstStyle>
            <a:lvl1pPr algn="l">
              <a:defRPr sz="2800" baseline="0"/>
            </a:lvl1pPr>
          </a:lstStyle>
          <a:p>
            <a:pPr lvl="0"/>
            <a:r>
              <a:rPr lang="de-DE" noProof="0" dirty="0" smtClean="0"/>
              <a:t>Agenda</a:t>
            </a:r>
          </a:p>
        </p:txBody>
      </p:sp>
      <p:pic>
        <p:nvPicPr>
          <p:cNvPr id="11" name="Picture 63" descr="D:\daten\Vorlagen\SCM.gif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10" y="225248"/>
            <a:ext cx="1058722" cy="65496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ctangle 26"/>
          <p:cNvSpPr txBox="1">
            <a:spLocks noChangeArrowheads="1"/>
          </p:cNvSpPr>
          <p:nvPr userDrawn="1"/>
        </p:nvSpPr>
        <p:spPr bwMode="auto">
          <a:xfrm>
            <a:off x="-8390" y="845026"/>
            <a:ext cx="1532389" cy="510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sz="11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"Tag der Logistik</a:t>
            </a:r>
            <a:r>
              <a:rPr lang="de-DE" sz="1100" b="1" kern="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1602892" y="1373879"/>
            <a:ext cx="7433603" cy="4470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de-DE" sz="800" b="1" kern="1200" dirty="0" smtClean="0">
              <a:solidFill>
                <a:schemeClr val="tx1"/>
              </a:solidFill>
              <a:effectLst/>
              <a:latin typeface="Arial" pitchFamily="34" charset="0"/>
              <a:ea typeface="+mn-ea"/>
              <a:cs typeface="+mn-cs"/>
            </a:endParaRPr>
          </a:p>
          <a:p>
            <a:pPr algn="l"/>
            <a:r>
              <a:rPr lang="de-DE" sz="1800" b="1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„Wanted for Logistics</a:t>
            </a:r>
            <a:r>
              <a:rPr lang="de-DE" sz="1800" b="1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"</a:t>
            </a:r>
          </a:p>
          <a:p>
            <a:pPr algn="l"/>
            <a:endParaRPr lang="de-DE" sz="1200" kern="1200" dirty="0" smtClean="0">
              <a:solidFill>
                <a:schemeClr val="tx1"/>
              </a:solidFill>
              <a:effectLst/>
              <a:latin typeface="Arial" pitchFamily="34" charset="0"/>
              <a:ea typeface="+mn-ea"/>
              <a:cs typeface="+mn-cs"/>
            </a:endParaRPr>
          </a:p>
          <a:p>
            <a:pPr algn="l">
              <a:lnSpc>
                <a:spcPct val="200000"/>
              </a:lnSpc>
              <a:tabLst>
                <a:tab pos="1166813" algn="l"/>
              </a:tabLst>
            </a:pPr>
            <a:r>
              <a:rPr lang="de-DE" sz="12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09:00 Uhr       	</a:t>
            </a:r>
            <a:r>
              <a:rPr lang="de-DE" sz="1200" b="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Begrüßung &amp; Unternehmenspräsentation</a:t>
            </a:r>
          </a:p>
          <a:p>
            <a:pPr algn="l">
              <a:lnSpc>
                <a:spcPct val="200000"/>
              </a:lnSpc>
              <a:tabLst>
                <a:tab pos="1166813" algn="l"/>
              </a:tabLst>
            </a:pPr>
            <a:r>
              <a:rPr lang="de-DE" sz="12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09:30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 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Uhr   	Vortrag </a:t>
            </a:r>
            <a:r>
              <a:rPr lang="de-DE" sz="1200" b="1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„Aus-</a:t>
            </a:r>
            <a:r>
              <a:rPr lang="de-DE" sz="1200" b="1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 und Weiterbildungsmöglichkeiten  rund um die Logistik bei fischer“ </a:t>
            </a:r>
          </a:p>
          <a:p>
            <a:pPr algn="l">
              <a:lnSpc>
                <a:spcPct val="200000"/>
              </a:lnSpc>
              <a:tabLst>
                <a:tab pos="1166813" algn="l"/>
              </a:tabLst>
            </a:pP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10:00 Uhr 	</a:t>
            </a:r>
            <a:r>
              <a:rPr lang="de-DE" sz="1200" b="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Kommunikations- und Kaffeepause </a:t>
            </a:r>
          </a:p>
          <a:p>
            <a:pPr algn="l">
              <a:lnSpc>
                <a:spcPct val="200000"/>
              </a:lnSpc>
              <a:tabLst>
                <a:tab pos="1166813" algn="l"/>
              </a:tabLst>
            </a:pP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10:20 Uhr	</a:t>
            </a:r>
            <a:r>
              <a:rPr lang="de-DE" sz="1200" b="1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„Impulsvorträge Studenten /Azubis" 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–  Einblicke in den Ausbildungsalltag</a:t>
            </a:r>
          </a:p>
          <a:p>
            <a:pPr algn="l">
              <a:lnSpc>
                <a:spcPct val="200000"/>
              </a:lnSpc>
              <a:tabLst>
                <a:tab pos="1166813" algn="l"/>
              </a:tabLst>
            </a:pP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11:05 Uhr 	„</a:t>
            </a:r>
            <a:r>
              <a:rPr lang="de-DE" sz="1200" b="1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fPS-Spiele“ 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– Kaizen und Standards spielerisch verstehen</a:t>
            </a:r>
            <a:endParaRPr lang="de-DE" sz="1200" kern="1200" dirty="0" smtClean="0">
              <a:solidFill>
                <a:schemeClr val="tx1"/>
              </a:solidFill>
              <a:effectLst/>
              <a:latin typeface="Arial" pitchFamily="34" charset="0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6813" algn="l"/>
              </a:tabLst>
              <a:defRPr/>
            </a:pP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12:20 Uhr	</a:t>
            </a:r>
            <a:r>
              <a:rPr lang="de-DE" sz="1200" b="1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Mittagessen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 im Betriebsrestaurant</a:t>
            </a:r>
          </a:p>
          <a:p>
            <a:pPr marL="0" marR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6813" algn="l"/>
              </a:tabLst>
              <a:defRPr/>
            </a:pP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13:15 Uhr	Rundgang im </a:t>
            </a:r>
            <a:r>
              <a:rPr lang="de-DE" sz="1200" b="1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fischer Global Distribution Center </a:t>
            </a:r>
          </a:p>
          <a:p>
            <a:pPr marL="0" marR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6813" algn="l"/>
              </a:tabLst>
              <a:defRPr/>
            </a:pP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14:15 Uhr	Feedback &amp; Verabschiedung </a:t>
            </a:r>
          </a:p>
          <a:p>
            <a:pPr marL="0" marR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6813" algn="l"/>
              </a:tabLst>
              <a:defRPr/>
            </a:pPr>
            <a:endParaRPr lang="de-DE" sz="1100" kern="1200" baseline="0" dirty="0" smtClean="0">
              <a:solidFill>
                <a:schemeClr val="tx1"/>
              </a:solidFill>
              <a:effectLst/>
              <a:latin typeface="Arial" pitchFamily="34" charset="0"/>
              <a:ea typeface="+mn-ea"/>
              <a:cs typeface="+mn-cs"/>
            </a:endParaRPr>
          </a:p>
          <a:p>
            <a:pPr algn="l">
              <a:lnSpc>
                <a:spcPct val="150000"/>
              </a:lnSpc>
            </a:pPr>
            <a:r>
              <a:rPr lang="de-DE" sz="1200" b="1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Herzlich Willkommen zum</a:t>
            </a:r>
            <a:r>
              <a:rPr lang="de-DE" sz="1200" b="1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 Tag der Logistik 2018 bei der Unternehmensgruppe fischer!</a:t>
            </a:r>
            <a:endParaRPr lang="de-DE" sz="1200" b="1" kern="1200" dirty="0" smtClean="0">
              <a:solidFill>
                <a:schemeClr val="tx1"/>
              </a:solidFill>
              <a:effectLst/>
              <a:latin typeface="Arial" pitchFamily="34" charset="0"/>
              <a:ea typeface="+mn-ea"/>
              <a:cs typeface="+mn-cs"/>
            </a:endParaRPr>
          </a:p>
          <a:p>
            <a:r>
              <a:rPr lang="de-DE" sz="10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 </a:t>
            </a:r>
          </a:p>
          <a:p>
            <a:r>
              <a:rPr lang="en-US" sz="10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 </a:t>
            </a:r>
            <a:endParaRPr lang="en-US" sz="1000" kern="1200" dirty="0">
              <a:solidFill>
                <a:schemeClr val="tx1"/>
              </a:solidFill>
              <a:effectLst/>
              <a:latin typeface="Arial" pitchFamily="34" charset="0"/>
              <a:ea typeface="+mn-ea"/>
              <a:cs typeface="+mn-cs"/>
            </a:endParaRPr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1109" y="260648"/>
            <a:ext cx="3671371" cy="854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294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Datei, Kurzzeichen, Stand: </a:t>
            </a:r>
            <a:fld id="{FEC284CF-C13F-48AC-BB4C-846FA614D471}" type="datetime1">
              <a:rPr lang="de-DE"/>
              <a:pPr>
                <a:defRPr/>
              </a:pPr>
              <a:t>22.02.2018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15517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Datei, Kurzzeichen, Stand: </a:t>
            </a:r>
            <a:fld id="{FEC284CF-C13F-48AC-BB4C-846FA614D471}" type="datetime1">
              <a:rPr lang="de-DE"/>
              <a:pPr>
                <a:defRPr/>
              </a:pPr>
              <a:t>22.02.2018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4709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Datei, Kurzzeichen, Stand: </a:t>
            </a:r>
            <a:fld id="{FEC284CF-C13F-48AC-BB4C-846FA614D471}" type="datetime1">
              <a:rPr lang="de-DE"/>
              <a:pPr>
                <a:defRPr/>
              </a:pPr>
              <a:t>22.02.2018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208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Datei, Kurzzeichen, Stand: </a:t>
            </a:r>
            <a:fld id="{FEC284CF-C13F-48AC-BB4C-846FA614D471}" type="datetime1">
              <a:rPr lang="de-DE"/>
              <a:pPr>
                <a:defRPr/>
              </a:pPr>
              <a:t>22.02.2018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85677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28775" y="1600200"/>
            <a:ext cx="32623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3488" y="1600200"/>
            <a:ext cx="32623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Datei, Kurzzeichen, Stand: </a:t>
            </a:r>
            <a:fld id="{FEC284CF-C13F-48AC-BB4C-846FA614D471}" type="datetime1">
              <a:rPr lang="de-DE"/>
              <a:pPr>
                <a:defRPr/>
              </a:pPr>
              <a:t>22.02.2018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09147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Datei, Kurzzeichen, Stand: </a:t>
            </a:r>
            <a:fld id="{FEC284CF-C13F-48AC-BB4C-846FA614D471}" type="datetime1">
              <a:rPr lang="de-DE"/>
              <a:pPr>
                <a:defRPr/>
              </a:pPr>
              <a:t>22.02.2018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5271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3"/>
          <p:cNvSpPr>
            <a:spLocks noChangeArrowheads="1"/>
          </p:cNvSpPr>
          <p:nvPr/>
        </p:nvSpPr>
        <p:spPr bwMode="auto">
          <a:xfrm>
            <a:off x="1519238" y="0"/>
            <a:ext cx="5338762" cy="609600"/>
          </a:xfrm>
          <a:prstGeom prst="rect">
            <a:avLst/>
          </a:prstGeom>
          <a:solidFill>
            <a:srgbClr val="E2E3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638300" y="685800"/>
            <a:ext cx="72009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Hier ggf. die detaillierte Themenüberschrift angeben</a:t>
            </a:r>
          </a:p>
        </p:txBody>
      </p:sp>
      <p:sp>
        <p:nvSpPr>
          <p:cNvPr id="1028" name="Rectangle 11"/>
          <p:cNvSpPr>
            <a:spLocks noChangeArrowheads="1"/>
          </p:cNvSpPr>
          <p:nvPr/>
        </p:nvSpPr>
        <p:spPr bwMode="auto">
          <a:xfrm>
            <a:off x="0" y="64770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it-IT" dirty="0">
                <a:solidFill>
                  <a:srgbClr val="D0211F"/>
                </a:solidFill>
              </a:rPr>
              <a:t>&gt;</a:t>
            </a:r>
            <a:r>
              <a:rPr lang="it-IT" dirty="0">
                <a:solidFill>
                  <a:srgbClr val="FF3300"/>
                </a:solidFill>
              </a:rPr>
              <a:t> </a:t>
            </a:r>
            <a:r>
              <a:rPr lang="it-IT" dirty="0"/>
              <a:t>  </a:t>
            </a:r>
            <a:fld id="{C03B69C8-2B16-430D-BED8-FEC1840AA537}" type="slidenum">
              <a:rPr lang="it-IT"/>
              <a:pPr/>
              <a:t>‹Nr.›</a:t>
            </a:fld>
            <a:endParaRPr lang="it-IT" dirty="0">
              <a:solidFill>
                <a:srgbClr val="FF3300"/>
              </a:solidFill>
            </a:endParaRPr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1524000" y="0"/>
            <a:ext cx="228600" cy="609600"/>
          </a:xfrm>
          <a:prstGeom prst="rect">
            <a:avLst/>
          </a:prstGeom>
          <a:solidFill>
            <a:srgbClr val="D0211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030" name="Line 14"/>
          <p:cNvSpPr>
            <a:spLocks noChangeShapeType="1"/>
          </p:cNvSpPr>
          <p:nvPr/>
        </p:nvSpPr>
        <p:spPr bwMode="auto">
          <a:xfrm>
            <a:off x="-4763" y="609600"/>
            <a:ext cx="9144001" cy="0"/>
          </a:xfrm>
          <a:prstGeom prst="line">
            <a:avLst/>
          </a:prstGeom>
          <a:noFill/>
          <a:ln w="19050">
            <a:solidFill>
              <a:srgbClr val="D0211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031" name="Line 15"/>
          <p:cNvSpPr>
            <a:spLocks noChangeShapeType="1"/>
          </p:cNvSpPr>
          <p:nvPr/>
        </p:nvSpPr>
        <p:spPr bwMode="auto">
          <a:xfrm>
            <a:off x="1524000" y="6477000"/>
            <a:ext cx="7615238" cy="0"/>
          </a:xfrm>
          <a:prstGeom prst="line">
            <a:avLst/>
          </a:prstGeom>
          <a:noFill/>
          <a:ln w="9525">
            <a:solidFill>
              <a:srgbClr val="D0211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032" name="Rectangle 18"/>
          <p:cNvSpPr>
            <a:spLocks noChangeArrowheads="1"/>
          </p:cNvSpPr>
          <p:nvPr/>
        </p:nvSpPr>
        <p:spPr bwMode="auto">
          <a:xfrm>
            <a:off x="1519238" y="6477000"/>
            <a:ext cx="228600" cy="381000"/>
          </a:xfrm>
          <a:prstGeom prst="rect">
            <a:avLst/>
          </a:prstGeom>
          <a:solidFill>
            <a:srgbClr val="D0211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033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8775" y="1600200"/>
            <a:ext cx="667702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Hier den Text und die Aufzählungspunkte angeben</a:t>
            </a:r>
          </a:p>
          <a:p>
            <a:pPr lvl="1"/>
            <a:endParaRPr lang="it-IT" smtClean="0"/>
          </a:p>
        </p:txBody>
      </p:sp>
      <p:sp>
        <p:nvSpPr>
          <p:cNvPr id="1058" name="Rectangle 3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8800" y="6553200"/>
            <a:ext cx="6553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8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de-DE" dirty="0"/>
              <a:t>Datei, Kurzzeichen, Stand: </a:t>
            </a:r>
            <a:fld id="{FEC284CF-C13F-48AC-BB4C-846FA614D471}" type="datetime1">
              <a:rPr lang="de-DE"/>
              <a:pPr>
                <a:defRPr/>
              </a:pPr>
              <a:t>22.02.2018</a:t>
            </a:fld>
            <a:endParaRPr lang="de-DE" dirty="0"/>
          </a:p>
        </p:txBody>
      </p:sp>
      <p:pic>
        <p:nvPicPr>
          <p:cNvPr id="1035" name="Picture 37" descr="c:\Dokumente und Einstellungen\moser-s\Desktop\cd-package-edition-01-2011\L_FISCHERIS3C_N_#SALL_#APP_#V1.png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5475" y="76200"/>
            <a:ext cx="186372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71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  <p:sldLayoutId id="2147483770" r:id="rId15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85000"/>
        </a:spcBef>
        <a:spcAft>
          <a:spcPct val="0"/>
        </a:spcAft>
        <a:buClr>
          <a:srgbClr val="D0211F"/>
        </a:buClr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34687" y="0"/>
            <a:ext cx="7505700" cy="1295400"/>
          </a:xfrm>
        </p:spPr>
        <p:txBody>
          <a:bodyPr/>
          <a:lstStyle/>
          <a:p>
            <a:r>
              <a:rPr lang="de-DE" dirty="0" smtClean="0"/>
              <a:t>Agenda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Benutzerdefiniert 1">
      <a:dk1>
        <a:srgbClr val="000000"/>
      </a:dk1>
      <a:lt1>
        <a:srgbClr val="FFFFFF"/>
      </a:lt1>
      <a:dk2>
        <a:srgbClr val="000000"/>
      </a:dk2>
      <a:lt2>
        <a:srgbClr val="D8D8D8"/>
      </a:lt2>
      <a:accent1>
        <a:srgbClr val="FF0000"/>
      </a:accent1>
      <a:accent2>
        <a:srgbClr val="D8D8D8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Bildschirmpräsentation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Standarddesign</vt:lpstr>
      <vt:lpstr>Agenda</vt:lpstr>
    </vt:vector>
  </TitlesOfParts>
  <Company>fischerwerke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fischerwerke</dc:creator>
  <cp:lastModifiedBy>Bronner, Carolin</cp:lastModifiedBy>
  <cp:revision>219</cp:revision>
  <cp:lastPrinted>2018-02-19T14:56:40Z</cp:lastPrinted>
  <dcterms:created xsi:type="dcterms:W3CDTF">2003-08-04T11:46:51Z</dcterms:created>
  <dcterms:modified xsi:type="dcterms:W3CDTF">2018-02-22T09:46:48Z</dcterms:modified>
</cp:coreProperties>
</file>