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BA35DA-60FE-4B2A-9473-CE4ADFF08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10F70CB-6064-44A7-82D8-C2C994548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CED0E1-8DCF-40BA-9D2E-BADF29DE8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4322-670F-40B8-9DCF-D1BBBCE78CDD}" type="datetimeFigureOut">
              <a:rPr lang="de-DE" smtClean="0"/>
              <a:t>13.02.2020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D1C8C0-BBEB-409C-9B6B-A48CC9E84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D008E3-AC9D-47BD-A10B-A16E2FCCB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69C-06FB-4CFF-B736-2EC57700D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3935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F29C3A-D87E-464F-9CEB-687F01E19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56CFFE9-6B75-46FC-A45F-2DA41DFE9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9AEDEA-B51C-4A82-92DD-E83397961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4322-670F-40B8-9DCF-D1BBBCE78CDD}" type="datetimeFigureOut">
              <a:rPr lang="de-DE" smtClean="0"/>
              <a:t>13.02.2020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E38011-DA91-477F-8007-420D5649B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832FA9-9219-45D4-9DF9-AF9E01528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69C-06FB-4CFF-B736-2EC57700D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461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BBB105A-33D0-4E6E-932F-1F692B04EC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C7E36F6-AE77-47DD-B3DA-342C3170A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8A4864-D4D2-4C57-ADF4-A9445246C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4322-670F-40B8-9DCF-D1BBBCE78CDD}" type="datetimeFigureOut">
              <a:rPr lang="de-DE" smtClean="0"/>
              <a:t>13.02.2020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038929-ABB1-446F-8403-53D8B8641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CEE617-8857-45D0-8B35-0A44F274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69C-06FB-4CFF-B736-2EC57700D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18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3F3DAB-05ED-4BCB-B01C-EC785388A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85C5ED-07CC-4212-82CA-83D7F6982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3A42AF-6D36-4EA3-8DD1-42F3AF891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4322-670F-40B8-9DCF-D1BBBCE78CDD}" type="datetimeFigureOut">
              <a:rPr lang="de-DE" smtClean="0"/>
              <a:t>13.02.2020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1F0D0B-ABA3-401A-9EE2-24EE72EE1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2BC8E4-4CB0-4306-A387-D3B527FE3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69C-06FB-4CFF-B736-2EC57700D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725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E01CC8-97A6-4BF7-BDC8-F50883AF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25C98A-4CD7-4EFC-8318-9D49B249F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6734F3-6DDC-4B3E-B636-F60D26F09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4322-670F-40B8-9DCF-D1BBBCE78CDD}" type="datetimeFigureOut">
              <a:rPr lang="de-DE" smtClean="0"/>
              <a:t>13.02.2020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54E8B7-C573-457E-831B-F5DEA7CD0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B56BD9-D83E-4F3D-A774-04B9FD440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69C-06FB-4CFF-B736-2EC57700D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2989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8A5CBA-01F1-4EB7-A66B-392BBC371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EDF492-B3F5-45D0-B810-892BCC1A43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A1F1FD-B076-4915-923C-35AE6D91F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75CE96F-3FD7-4CF3-894F-C4CA38348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4322-670F-40B8-9DCF-D1BBBCE78CDD}" type="datetimeFigureOut">
              <a:rPr lang="de-DE" smtClean="0"/>
              <a:t>13.02.2020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6C85DA6-4AC6-449A-99D2-5368C7EE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E73DFA-8501-496F-B7FC-60953CC9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69C-06FB-4CFF-B736-2EC57700D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11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99106C-AE12-44E4-AF16-24C09036C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C4A50C-B21B-4A3E-A6E6-ADDB4C6AC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AEC4851-9FCA-4DE7-8D8F-3C9CAC939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F6F2123-3267-4CFB-BF2E-AEE1D25189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9DB4346-8EAD-4AEC-AE71-7065F432D4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02A3E8C-99D0-472F-91E7-99B44798B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4322-670F-40B8-9DCF-D1BBBCE78CDD}" type="datetimeFigureOut">
              <a:rPr lang="de-DE" smtClean="0"/>
              <a:t>13.02.2020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FF31532-92FA-4CA7-B7E9-412E1070A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2A47D4E-4641-4C14-BB99-CF563884F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69C-06FB-4CFF-B736-2EC57700D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4265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14AA26-859C-425F-B375-1D63B709E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16FBE9A-0D77-4E53-9612-0FCAE9EA9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4322-670F-40B8-9DCF-D1BBBCE78CDD}" type="datetimeFigureOut">
              <a:rPr lang="de-DE" smtClean="0"/>
              <a:t>13.02.2020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48B81A-133B-4A30-BB9A-964180DEA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75AA0B7-467D-4EA4-AD66-2B951AB2B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69C-06FB-4CFF-B736-2EC57700D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6299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78A93DF-7DE1-4468-A8E5-CE15902D9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4322-670F-40B8-9DCF-D1BBBCE78CDD}" type="datetimeFigureOut">
              <a:rPr lang="de-DE" smtClean="0"/>
              <a:t>13.02.2020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3F46743-895C-4A9D-B9AA-3072CD70C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ADEBD87-CD1A-412B-B633-7D25EECF3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69C-06FB-4CFF-B736-2EC57700D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446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FB6928-FD74-42E0-AA8C-016838FE5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7C6FA5-0D54-485C-8327-BD2E6964A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73B8FAA-58E4-49E5-95A1-D898EBC1A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07E5418-B9D4-4BEE-AD9F-293CADC83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4322-670F-40B8-9DCF-D1BBBCE78CDD}" type="datetimeFigureOut">
              <a:rPr lang="de-DE" smtClean="0"/>
              <a:t>13.02.2020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C20E6ED-8EFF-4ACC-B858-DE38286CF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21F7788-D951-45C8-BE5D-2F9AF9E6F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69C-06FB-4CFF-B736-2EC57700D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6720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74841B-1223-42FE-9B5A-E61303CAD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044B1BD-50DE-4ECD-889E-153385772F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DE4106-7032-487F-9AC0-252F474C3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5771C5-3DDA-4406-AF16-324ADD283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4322-670F-40B8-9DCF-D1BBBCE78CDD}" type="datetimeFigureOut">
              <a:rPr lang="de-DE" smtClean="0"/>
              <a:t>13.02.2020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BD30E3-82BF-4452-BAF9-9950AF85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544B7F3-98B4-44A2-936E-268C1C860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69C-06FB-4CFF-B736-2EC57700D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808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5EB04B4-1672-4BF2-946D-15F3E6279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86DF1A-9F58-4E87-A876-23916348F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A04829-E37C-44FA-A856-4945CF721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A4322-670F-40B8-9DCF-D1BBBCE78CDD}" type="datetimeFigureOut">
              <a:rPr lang="de-DE" smtClean="0"/>
              <a:t>13.02.2020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9D0F4E-009F-4574-95F9-B073502F6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9119CC-2AE2-46C8-B800-D00D95E18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7A69C-06FB-4CFF-B736-2EC57700D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13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rinnen, Person, Tisch, sitzend enthält.&#10;&#10;Automatisch generierte Beschreibung">
            <a:extLst>
              <a:ext uri="{FF2B5EF4-FFF2-40B4-BE49-F238E27FC236}">
                <a16:creationId xmlns:a16="http://schemas.microsoft.com/office/drawing/2014/main" id="{EF798295-2F25-4712-8280-CD449B0A7A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r="-2" b="-2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56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Berger, Silke</dc:creator>
  <cp:lastModifiedBy>Berger, Silke</cp:lastModifiedBy>
  <cp:revision>1</cp:revision>
  <dcterms:created xsi:type="dcterms:W3CDTF">2020-02-13T11:56:04Z</dcterms:created>
  <dcterms:modified xsi:type="dcterms:W3CDTF">2020-02-13T11:56:41Z</dcterms:modified>
</cp:coreProperties>
</file>