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906000" cy="6858000" type="A4"/>
  <p:notesSz cx="6794500" cy="99314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D5"/>
    <a:srgbClr val="FCF5C2"/>
    <a:srgbClr val="FFF5C2"/>
    <a:srgbClr val="B6B6B5"/>
    <a:srgbClr val="1F1A17"/>
    <a:srgbClr val="969696"/>
    <a:srgbClr val="EA2422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61" autoAdjust="0"/>
    <p:restoredTop sz="92449" autoAdjust="0"/>
  </p:normalViewPr>
  <p:slideViewPr>
    <p:cSldViewPr>
      <p:cViewPr varScale="1">
        <p:scale>
          <a:sx n="107" d="100"/>
          <a:sy n="107" d="100"/>
        </p:scale>
        <p:origin x="-2010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4538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A8E24CD-D97B-48A9-89B5-5CA853A278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A309D6-96FB-419E-98A9-9B42050DDE8A}" type="slidenum">
              <a:rPr lang="de-DE"/>
              <a:pPr/>
              <a:t>1</a:t>
            </a:fld>
            <a:endParaRPr lang="de-DE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e-DE" smtClean="0"/>
              <a:t>Papier: </a:t>
            </a:r>
            <a:r>
              <a:rPr lang="de-DE" u="sng" smtClean="0"/>
              <a:t>Bogen - Marketingpapier Chamois ohne Eindruck</a:t>
            </a:r>
            <a:r>
              <a:rPr lang="de-DE" smtClean="0"/>
              <a:t>, DIN A4, 100 g/m² (im Emons-Shop erhältlich) 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-3175"/>
            <a:ext cx="9906000" cy="549275"/>
          </a:xfrm>
          <a:prstGeom prst="rect">
            <a:avLst/>
          </a:prstGeom>
          <a:solidFill>
            <a:srgbClr val="EA2422"/>
          </a:solidFill>
          <a:ln w="9525">
            <a:solidFill>
              <a:srgbClr val="EA242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-1588" y="6581775"/>
            <a:ext cx="9906001" cy="273050"/>
          </a:xfrm>
          <a:prstGeom prst="rect">
            <a:avLst/>
          </a:prstGeom>
          <a:solidFill>
            <a:srgbClr val="EA2422"/>
          </a:solidFill>
          <a:ln w="9525">
            <a:solidFill>
              <a:srgbClr val="EA242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graphicFrame>
        <p:nvGraphicFramePr>
          <p:cNvPr id="6" name="Object 10"/>
          <p:cNvGraphicFramePr>
            <a:graphicFrameLocks noChangeAspect="1"/>
          </p:cNvGraphicFramePr>
          <p:nvPr/>
        </p:nvGraphicFramePr>
        <p:xfrm>
          <a:off x="8815388" y="136525"/>
          <a:ext cx="860425" cy="268288"/>
        </p:xfrm>
        <a:graphic>
          <a:graphicData uri="http://schemas.openxmlformats.org/presentationml/2006/ole">
            <p:oleObj spid="_x0000_s19458" name="CorelDRAW" r:id="rId3" imgW="5368680" imgH="1673640" progId="">
              <p:embed/>
            </p:oleObj>
          </a:graphicData>
        </a:graphic>
      </p:graphicFrame>
      <p:sp>
        <p:nvSpPr>
          <p:cNvPr id="7" name="Text Box 94"/>
          <p:cNvSpPr txBox="1">
            <a:spLocks noChangeArrowheads="1"/>
          </p:cNvSpPr>
          <p:nvPr/>
        </p:nvSpPr>
        <p:spPr bwMode="auto">
          <a:xfrm>
            <a:off x="98425" y="6597650"/>
            <a:ext cx="1144588" cy="2444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>
                <a:solidFill>
                  <a:srgbClr val="FFFFFF"/>
                </a:solidFill>
              </a:rPr>
              <a:t>www.emons.com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 algn="ctr">
              <a:defRPr sz="2800">
                <a:solidFill>
                  <a:srgbClr val="1F1A17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1F1A17"/>
                </a:solidFill>
              </a:defRPr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4088" y="9525"/>
            <a:ext cx="2401887" cy="62277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5250" y="9525"/>
            <a:ext cx="7056438" cy="622776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4775" y="908050"/>
            <a:ext cx="4724400" cy="5329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81575" y="908050"/>
            <a:ext cx="4724400" cy="5329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-1588" y="6581775"/>
            <a:ext cx="9906001" cy="273050"/>
          </a:xfrm>
          <a:prstGeom prst="rect">
            <a:avLst/>
          </a:prstGeom>
          <a:solidFill>
            <a:srgbClr val="EA2422"/>
          </a:solidFill>
          <a:ln w="9525">
            <a:solidFill>
              <a:srgbClr val="EA242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775" y="908050"/>
            <a:ext cx="9601200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Textmasterformate durch Klicken bearbeiten</a:t>
            </a:r>
          </a:p>
          <a:p>
            <a:pPr lvl="1"/>
            <a:r>
              <a:rPr lang="ru-RU" smtClean="0"/>
              <a:t>Zweite Ebene</a:t>
            </a:r>
          </a:p>
          <a:p>
            <a:pPr lvl="2"/>
            <a:r>
              <a:rPr lang="ru-RU" smtClean="0"/>
              <a:t>Dritte Ebene</a:t>
            </a:r>
          </a:p>
          <a:p>
            <a:pPr lvl="3"/>
            <a:r>
              <a:rPr lang="ru-RU" smtClean="0"/>
              <a:t>Vierte Ebene</a:t>
            </a:r>
          </a:p>
          <a:p>
            <a:pPr lvl="4"/>
            <a:r>
              <a:rPr lang="ru-RU" smtClean="0"/>
              <a:t>Fünfte Ebene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906000" cy="549275"/>
          </a:xfrm>
          <a:prstGeom prst="rect">
            <a:avLst/>
          </a:prstGeom>
          <a:solidFill>
            <a:srgbClr val="EA2422"/>
          </a:solidFill>
          <a:ln w="9525">
            <a:solidFill>
              <a:srgbClr val="EA242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250" y="9525"/>
            <a:ext cx="836771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Titelmasterformat durch Klicken bearbeiten</a:t>
            </a:r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98425" y="6597650"/>
            <a:ext cx="1144588" cy="2444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>
                <a:solidFill>
                  <a:srgbClr val="FFFFFF"/>
                </a:solidFill>
              </a:rPr>
              <a:t>www.emons.com</a:t>
            </a:r>
          </a:p>
        </p:txBody>
      </p:sp>
      <p:graphicFrame>
        <p:nvGraphicFramePr>
          <p:cNvPr id="1026" name="Object 24"/>
          <p:cNvGraphicFramePr>
            <a:graphicFrameLocks noChangeAspect="1"/>
          </p:cNvGraphicFramePr>
          <p:nvPr/>
        </p:nvGraphicFramePr>
        <p:xfrm>
          <a:off x="8815388" y="146050"/>
          <a:ext cx="860425" cy="268288"/>
        </p:xfrm>
        <a:graphic>
          <a:graphicData uri="http://schemas.openxmlformats.org/presentationml/2006/ole">
            <p:oleObj spid="_x0000_s1026" name="CorelDRAW" r:id="rId14" imgW="5368680" imgH="1673640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FFFFFF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FFFFFF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FFFFFF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FFFFFF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FFFFFF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FFFFFF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FFFFFF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FFFFFF"/>
          </a:solidFill>
          <a:latin typeface="Tahoma" pitchFamily="34" charset="0"/>
        </a:defRPr>
      </a:lvl9pPr>
    </p:titleStyle>
    <p:bodyStyle>
      <a:lvl1pPr marL="261938" indent="-261938" algn="l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Clr>
          <a:srgbClr val="EA242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Clr>
          <a:srgbClr val="1F1A17"/>
        </a:buClr>
        <a:buChar char="-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Clr>
          <a:srgbClr val="B6B6B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Clr>
          <a:srgbClr val="1F1A17"/>
        </a:buClr>
        <a:buChar char="-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B6B6B5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B6B6B5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B6B6B5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B6B6B5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B6B6B5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emons.de/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facebook.com/ausbildung-spedi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Sei clever – Ausbildung bei Emons! 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de-DE" sz="1000" b="1" dirty="0" smtClean="0"/>
          </a:p>
          <a:p>
            <a:pPr>
              <a:buNone/>
            </a:pPr>
            <a:r>
              <a:rPr lang="de-DE" sz="900" b="1" dirty="0" smtClean="0"/>
              <a:t>Wir bilden aus				Wir sind für Dich da! </a:t>
            </a:r>
          </a:p>
          <a:p>
            <a:r>
              <a:rPr lang="de-DE" sz="900" b="1" dirty="0" smtClean="0"/>
              <a:t>Kaufmann/-frau für Spedition und Logistikdienst-	Emons Spedition GmbH</a:t>
            </a:r>
          </a:p>
          <a:p>
            <a:pPr>
              <a:buNone/>
            </a:pPr>
            <a:r>
              <a:rPr lang="de-DE" sz="900" b="1" dirty="0" smtClean="0"/>
              <a:t>   	 </a:t>
            </a:r>
            <a:r>
              <a:rPr lang="de-DE" sz="900" b="1" dirty="0" err="1" smtClean="0"/>
              <a:t>leistung</a:t>
            </a:r>
            <a:r>
              <a:rPr lang="de-DE" sz="900" b="1" dirty="0" smtClean="0"/>
              <a:t> 				Manuela Kistner</a:t>
            </a:r>
          </a:p>
          <a:p>
            <a:r>
              <a:rPr lang="de-DE" sz="900" b="1" dirty="0" smtClean="0"/>
              <a:t>Fachlagerist/-in			Bremer Str. 100</a:t>
            </a:r>
          </a:p>
          <a:p>
            <a:r>
              <a:rPr lang="de-DE" sz="900" b="1" dirty="0" smtClean="0"/>
              <a:t>Fachkraft für Lagerlogistik			90451 Nürnberg </a:t>
            </a:r>
          </a:p>
          <a:p>
            <a:r>
              <a:rPr lang="de-DE" sz="900" b="1" dirty="0" smtClean="0"/>
              <a:t>Dualer Studiengang „Logistikmanagement“</a:t>
            </a:r>
          </a:p>
          <a:p>
            <a:pPr>
              <a:buNone/>
            </a:pPr>
            <a:r>
              <a:rPr lang="de-DE" sz="900" b="1" dirty="0" smtClean="0"/>
              <a:t>					Telefon  +49 911 65706-203</a:t>
            </a:r>
          </a:p>
          <a:p>
            <a:pPr>
              <a:buNone/>
            </a:pPr>
            <a:r>
              <a:rPr lang="de-DE" sz="900" b="1" dirty="0" smtClean="0"/>
              <a:t>					E-Mail     manuela.kistner@emons.de</a:t>
            </a:r>
          </a:p>
          <a:p>
            <a:pPr>
              <a:buNone/>
            </a:pPr>
            <a:r>
              <a:rPr lang="de-DE" sz="900" b="1" dirty="0" smtClean="0"/>
              <a:t>Worauf Emons Wert legt 			                </a:t>
            </a:r>
            <a:r>
              <a:rPr lang="de-DE" sz="900" b="1" dirty="0" smtClean="0">
                <a:hlinkClick r:id="rId3"/>
              </a:rPr>
              <a:t>www.emons.de</a:t>
            </a:r>
            <a:r>
              <a:rPr lang="de-DE" sz="900" b="1" dirty="0" smtClean="0"/>
              <a:t> </a:t>
            </a:r>
          </a:p>
          <a:p>
            <a:r>
              <a:rPr lang="de-DE" sz="900" b="1" dirty="0" smtClean="0"/>
              <a:t>Teamfähigkeit		</a:t>
            </a:r>
          </a:p>
          <a:p>
            <a:r>
              <a:rPr lang="de-DE" sz="900" b="1" dirty="0" smtClean="0"/>
              <a:t>Fleiß					 </a:t>
            </a:r>
          </a:p>
          <a:p>
            <a:r>
              <a:rPr lang="de-DE" sz="900" b="1" dirty="0" smtClean="0"/>
              <a:t>Motivation</a:t>
            </a:r>
          </a:p>
          <a:p>
            <a:r>
              <a:rPr lang="de-DE" sz="900" b="1" dirty="0" smtClean="0"/>
              <a:t>Effiziente Leistungen				</a:t>
            </a:r>
          </a:p>
          <a:p>
            <a:pPr>
              <a:buNone/>
            </a:pPr>
            <a:r>
              <a:rPr lang="de-DE" sz="900" b="1" dirty="0" smtClean="0"/>
              <a:t>									</a:t>
            </a:r>
          </a:p>
          <a:p>
            <a:pPr>
              <a:buNone/>
            </a:pPr>
            <a:r>
              <a:rPr lang="de-DE" sz="900" b="1" dirty="0" smtClean="0"/>
              <a:t>					</a:t>
            </a:r>
            <a:r>
              <a:rPr lang="de-DE" sz="900" b="1" dirty="0" smtClean="0">
                <a:hlinkClick r:id="rId4"/>
              </a:rPr>
              <a:t>www.facebook.com/ausbildung-spedition</a:t>
            </a:r>
            <a:r>
              <a:rPr lang="de-DE" sz="900" b="1" dirty="0" smtClean="0"/>
              <a:t>		</a:t>
            </a:r>
            <a:endParaRPr lang="de-DE" sz="9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de-DE" sz="900" b="1" dirty="0" smtClean="0"/>
              <a:t>									</a:t>
            </a:r>
            <a:r>
              <a:rPr lang="de-DE" sz="1000" b="1" dirty="0" smtClean="0">
                <a:solidFill>
                  <a:srgbClr val="FF0000"/>
                </a:solidFill>
              </a:rPr>
              <a:t>Bremer Straße 100 </a:t>
            </a:r>
          </a:p>
          <a:p>
            <a:pPr>
              <a:buNone/>
            </a:pPr>
            <a:r>
              <a:rPr lang="de-DE" sz="900" b="1" dirty="0" smtClean="0"/>
              <a:t>Was Emons Dir bietet							</a:t>
            </a:r>
            <a:r>
              <a:rPr lang="de-DE" sz="1200" b="1" dirty="0" smtClean="0">
                <a:solidFill>
                  <a:srgbClr val="FF0000"/>
                </a:solidFill>
              </a:rPr>
              <a:t>90451 Nürnberg</a:t>
            </a:r>
          </a:p>
          <a:p>
            <a:r>
              <a:rPr lang="de-DE" sz="900" b="1" dirty="0" smtClean="0"/>
              <a:t>Tolle Kolleginnen u. </a:t>
            </a:r>
            <a:r>
              <a:rPr lang="de-DE" sz="900" b="1" smtClean="0"/>
              <a:t>Kollegen</a:t>
            </a:r>
            <a:r>
              <a:rPr lang="de-DE" sz="900" b="1" dirty="0" smtClean="0"/>
              <a:t>				</a:t>
            </a:r>
            <a:r>
              <a:rPr lang="de-DE" sz="900" b="1" smtClean="0"/>
              <a:t>		</a:t>
            </a:r>
            <a:r>
              <a:rPr lang="de-DE" sz="1000" b="1" smtClean="0">
                <a:solidFill>
                  <a:srgbClr val="FF0000"/>
                </a:solidFill>
              </a:rPr>
              <a:t>von </a:t>
            </a:r>
            <a:r>
              <a:rPr lang="de-DE" sz="1000" b="1" dirty="0" smtClean="0">
                <a:solidFill>
                  <a:srgbClr val="FF0000"/>
                </a:solidFill>
              </a:rPr>
              <a:t>10:00 – </a:t>
            </a:r>
            <a:r>
              <a:rPr lang="de-DE" sz="1000" b="1" smtClean="0">
                <a:solidFill>
                  <a:srgbClr val="FF0000"/>
                </a:solidFill>
              </a:rPr>
              <a:t>14:00 Uhr</a:t>
            </a:r>
            <a:r>
              <a:rPr lang="de-DE" sz="900" b="1" dirty="0" smtClean="0"/>
              <a:t>	</a:t>
            </a:r>
          </a:p>
          <a:p>
            <a:r>
              <a:rPr lang="de-DE" sz="900" b="1" dirty="0" smtClean="0"/>
              <a:t>Hohe Qualität einer dualen Ausbildung</a:t>
            </a:r>
          </a:p>
          <a:p>
            <a:r>
              <a:rPr lang="de-DE" sz="900" b="1" dirty="0" smtClean="0"/>
              <a:t>Abwechslungsreiche Praxis</a:t>
            </a:r>
          </a:p>
          <a:p>
            <a:r>
              <a:rPr lang="de-DE" sz="900" b="1" dirty="0" smtClean="0"/>
              <a:t>Intensive Prüfungsvorbereitung </a:t>
            </a:r>
          </a:p>
          <a:p>
            <a:endParaRPr lang="de-DE" sz="1100" b="1" dirty="0" smtClean="0"/>
          </a:p>
        </p:txBody>
      </p:sp>
      <p:pic>
        <p:nvPicPr>
          <p:cNvPr id="5127" name="Picture 7" descr="C:\Users\MANUEL~1.KIS\AppData\Local\Temp\code-248adb81b4fdd4086ab0c01f66ab7f9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04928" y="3140968"/>
            <a:ext cx="997272" cy="997272"/>
          </a:xfrm>
          <a:prstGeom prst="rect">
            <a:avLst/>
          </a:prstGeom>
          <a:noFill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40832" y="4077072"/>
            <a:ext cx="360040" cy="360040"/>
          </a:xfrm>
          <a:prstGeom prst="rect">
            <a:avLst/>
          </a:prstGeom>
          <a:noFill/>
          <a:ln w="317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6" name="Grafik 5" descr="Luftbild_neu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576825" y="1052736"/>
            <a:ext cx="3228981" cy="1872208"/>
          </a:xfrm>
          <a:prstGeom prst="rect">
            <a:avLst/>
          </a:prstGeom>
        </p:spPr>
      </p:pic>
      <p:pic>
        <p:nvPicPr>
          <p:cNvPr id="7" name="Grafik 6" descr="102_1499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72880" y="4437112"/>
            <a:ext cx="2592288" cy="15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feld 7"/>
          <p:cNvSpPr txBox="1"/>
          <p:nvPr/>
        </p:nvSpPr>
        <p:spPr>
          <a:xfrm>
            <a:off x="3800872" y="6165304"/>
            <a:ext cx="2664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solidFill>
                  <a:srgbClr val="FF0000"/>
                </a:solidFill>
              </a:rPr>
              <a:t>Wir sind Emonsianer</a:t>
            </a:r>
            <a:endParaRPr lang="de-DE" sz="1000" b="1" dirty="0">
              <a:solidFill>
                <a:srgbClr val="FF000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825208" y="3356992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FF0000"/>
                </a:solidFill>
              </a:rPr>
              <a:t>Tag der Logistik</a:t>
            </a:r>
            <a:endParaRPr lang="de-DE" sz="2000" b="1" dirty="0">
              <a:solidFill>
                <a:srgbClr val="FF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537176" y="3861049"/>
            <a:ext cx="3368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>
                <a:solidFill>
                  <a:srgbClr val="FF0000"/>
                </a:solidFill>
              </a:rPr>
              <a:t>am Donnerstag, dem 16. April 2015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aesentationsvorlage-print_Querformat">
  <a:themeElements>
    <a:clrScheme name="Praesentationsvorlage-print_Querformat 13">
      <a:dk1>
        <a:srgbClr val="1F1A17"/>
      </a:dk1>
      <a:lt1>
        <a:srgbClr val="FCF5C2"/>
      </a:lt1>
      <a:dk2>
        <a:srgbClr val="1F1A17"/>
      </a:dk2>
      <a:lt2>
        <a:srgbClr val="B6B6B5"/>
      </a:lt2>
      <a:accent1>
        <a:srgbClr val="DDDDDD"/>
      </a:accent1>
      <a:accent2>
        <a:srgbClr val="FFCC99"/>
      </a:accent2>
      <a:accent3>
        <a:srgbClr val="FDF9DD"/>
      </a:accent3>
      <a:accent4>
        <a:srgbClr val="191412"/>
      </a:accent4>
      <a:accent5>
        <a:srgbClr val="EBEBEB"/>
      </a:accent5>
      <a:accent6>
        <a:srgbClr val="E7B98A"/>
      </a:accent6>
      <a:hlink>
        <a:srgbClr val="EA2422"/>
      </a:hlink>
      <a:folHlink>
        <a:srgbClr val="FFFFFF"/>
      </a:folHlink>
    </a:clrScheme>
    <a:fontScheme name="Praesentationsvorlage-print_Querforma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3175" cap="flat" cmpd="sng" algn="ctr">
          <a:solidFill>
            <a:srgbClr val="B6B6B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3175" cap="flat" cmpd="sng" algn="ctr">
          <a:solidFill>
            <a:srgbClr val="B6B6B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raesentationsvorlage-print_Quer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svorlage-print_Querforma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svorlage-print_Querforma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svorlage-print_Querforma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svorlage-print_Querforma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svorlage-print_Querforma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svorlage-print_Querforma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svorlage-print_Querforma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svorlage-print_Querforma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svorlage-print_Querforma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svorlage-print_Querforma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svorlage-print_Querforma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svorlage-print_Querformat 13">
        <a:dk1>
          <a:srgbClr val="1F1A17"/>
        </a:dk1>
        <a:lt1>
          <a:srgbClr val="FCF5C2"/>
        </a:lt1>
        <a:dk2>
          <a:srgbClr val="1F1A17"/>
        </a:dk2>
        <a:lt2>
          <a:srgbClr val="B6B6B5"/>
        </a:lt2>
        <a:accent1>
          <a:srgbClr val="DDDDDD"/>
        </a:accent1>
        <a:accent2>
          <a:srgbClr val="FFCC99"/>
        </a:accent2>
        <a:accent3>
          <a:srgbClr val="FDF9DD"/>
        </a:accent3>
        <a:accent4>
          <a:srgbClr val="191412"/>
        </a:accent4>
        <a:accent5>
          <a:srgbClr val="EBEBEB"/>
        </a:accent5>
        <a:accent6>
          <a:srgbClr val="E7B98A"/>
        </a:accent6>
        <a:hlink>
          <a:srgbClr val="EA2422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Praesentationsvorlage-print_Querformat</Template>
  <TotalTime>0</TotalTime>
  <Words>44</Words>
  <Application>Microsoft Office PowerPoint</Application>
  <PresentationFormat>A4-Papier (210x297 mm)</PresentationFormat>
  <Paragraphs>28</Paragraphs>
  <Slides>1</Slides>
  <Notes>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Praesentationsvorlage-print_Querformat</vt:lpstr>
      <vt:lpstr>CorelDRAW</vt:lpstr>
      <vt:lpstr>Sei clever – Ausbildung bei Emons!  </vt:lpstr>
    </vt:vector>
  </TitlesOfParts>
  <Company>Emons Spedition GmbH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Emons</dc:creator>
  <cp:lastModifiedBy>Emons</cp:lastModifiedBy>
  <cp:revision>20</cp:revision>
  <cp:lastPrinted>2007-01-23T10:45:34Z</cp:lastPrinted>
  <dcterms:created xsi:type="dcterms:W3CDTF">2015-01-28T07:19:32Z</dcterms:created>
  <dcterms:modified xsi:type="dcterms:W3CDTF">2015-01-29T16:46:47Z</dcterms:modified>
</cp:coreProperties>
</file>